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9" r:id="rId5"/>
    <p:sldId id="258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4660"/>
  </p:normalViewPr>
  <p:slideViewPr>
    <p:cSldViewPr>
      <p:cViewPr>
        <p:scale>
          <a:sx n="100" d="100"/>
          <a:sy n="100" d="100"/>
        </p:scale>
        <p:origin x="-528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915566"/>
            <a:ext cx="7772400" cy="68589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04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6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712" y="205979"/>
            <a:ext cx="6707088" cy="8572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79712" y="1200151"/>
            <a:ext cx="6707088" cy="33944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7"/>
            <a:ext cx="8229600" cy="303098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7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D6C82-F1AD-461C-BA86-083A314B65AE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ПУЛЬСИРУЮЩИЙ СВЕТ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6296" y="4731990"/>
            <a:ext cx="1800200" cy="322213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Валиева Л. З.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88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64" t="24092" r="28649" b="57115"/>
          <a:stretch/>
        </p:blipFill>
        <p:spPr bwMode="auto">
          <a:xfrm>
            <a:off x="668363" y="1390278"/>
            <a:ext cx="3946386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0223"/>
            <a:ext cx="2771329" cy="309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7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3" t="38642" r="43363" b="13092"/>
          <a:stretch/>
        </p:blipFill>
        <p:spPr bwMode="auto">
          <a:xfrm>
            <a:off x="2411760" y="882402"/>
            <a:ext cx="4259510" cy="382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87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7348"/>
            <a:ext cx="3444875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5" t="67181" r="60052" b="13868"/>
          <a:stretch/>
        </p:blipFill>
        <p:spPr bwMode="auto">
          <a:xfrm>
            <a:off x="5467201" y="1779662"/>
            <a:ext cx="329005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50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4" t="22071" r="47049" b="42340"/>
          <a:stretch/>
        </p:blipFill>
        <p:spPr bwMode="auto">
          <a:xfrm>
            <a:off x="566639" y="1203598"/>
            <a:ext cx="3854522" cy="351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58" t="36547" r="37844" b="44179"/>
          <a:stretch/>
        </p:blipFill>
        <p:spPr bwMode="auto">
          <a:xfrm>
            <a:off x="4581500" y="1275606"/>
            <a:ext cx="4252696" cy="311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7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6" t="27527" r="28722" b="45067"/>
          <a:stretch/>
        </p:blipFill>
        <p:spPr bwMode="auto">
          <a:xfrm>
            <a:off x="611560" y="1347614"/>
            <a:ext cx="287498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7" t="56657" r="28943" b="21671"/>
          <a:stretch/>
        </p:blipFill>
        <p:spPr bwMode="auto">
          <a:xfrm>
            <a:off x="4860032" y="1375817"/>
            <a:ext cx="3196582" cy="289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39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. Очень простое переклю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7</Words>
  <Application>Microsoft Office PowerPoint</Application>
  <PresentationFormat>Экран (16:9)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6. Очень простое переключение</vt:lpstr>
      <vt:lpstr>ПУЛЬСИРУЮЩИЙ СВЕТ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ОЧЕНЬ ПРОСТОЕ ПЕРЕКЛЮЧЕНИЕ</dc:title>
  <dc:creator>Лилёк</dc:creator>
  <cp:lastModifiedBy>RePack by Diakov</cp:lastModifiedBy>
  <cp:revision>12</cp:revision>
  <dcterms:created xsi:type="dcterms:W3CDTF">2015-12-27T22:02:23Z</dcterms:created>
  <dcterms:modified xsi:type="dcterms:W3CDTF">2016-11-08T14:35:31Z</dcterms:modified>
</cp:coreProperties>
</file>